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71" r:id="rId6"/>
    <p:sldId id="275" r:id="rId7"/>
    <p:sldId id="274" r:id="rId8"/>
    <p:sldId id="272" r:id="rId9"/>
    <p:sldId id="273" r:id="rId10"/>
    <p:sldId id="276" r:id="rId11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49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6C4601-434B-8C40-8422-2346519CF32F}" v="8" dt="2020-11-02T19:21:27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nderman, Lisa" userId="4903f8f8-c18f-4e4e-8ee9-2a0c81466956" providerId="ADAL" clId="{B16C4601-434B-8C40-8422-2346519CF32F}"/>
    <pc:docChg chg="undo redo custSel addSld modSld sldOrd">
      <pc:chgData name="Hunderman, Lisa" userId="4903f8f8-c18f-4e4e-8ee9-2a0c81466956" providerId="ADAL" clId="{B16C4601-434B-8C40-8422-2346519CF32F}" dt="2020-11-02T19:21:58.305" v="767" actId="20577"/>
      <pc:docMkLst>
        <pc:docMk/>
      </pc:docMkLst>
      <pc:sldChg chg="modSp mod">
        <pc:chgData name="Hunderman, Lisa" userId="4903f8f8-c18f-4e4e-8ee9-2a0c81466956" providerId="ADAL" clId="{B16C4601-434B-8C40-8422-2346519CF32F}" dt="2020-11-02T19:05:11.768" v="32" actId="20577"/>
        <pc:sldMkLst>
          <pc:docMk/>
          <pc:sldMk cId="0" sldId="256"/>
        </pc:sldMkLst>
        <pc:spChg chg="mod">
          <ac:chgData name="Hunderman, Lisa" userId="4903f8f8-c18f-4e4e-8ee9-2a0c81466956" providerId="ADAL" clId="{B16C4601-434B-8C40-8422-2346519CF32F}" dt="2020-11-02T19:05:11.768" v="32" actId="20577"/>
          <ac:spMkLst>
            <pc:docMk/>
            <pc:sldMk cId="0" sldId="256"/>
            <ac:spMk id="3" creationId="{B66C7CD1-375C-4609-8D8B-328780A028BE}"/>
          </ac:spMkLst>
        </pc:spChg>
      </pc:sldChg>
      <pc:sldChg chg="addSp delSp modSp mod">
        <pc:chgData name="Hunderman, Lisa" userId="4903f8f8-c18f-4e4e-8ee9-2a0c81466956" providerId="ADAL" clId="{B16C4601-434B-8C40-8422-2346519CF32F}" dt="2020-11-02T19:10:27.206" v="199" actId="20577"/>
        <pc:sldMkLst>
          <pc:docMk/>
          <pc:sldMk cId="3179283107" sldId="271"/>
        </pc:sldMkLst>
        <pc:spChg chg="add mod">
          <ac:chgData name="Hunderman, Lisa" userId="4903f8f8-c18f-4e4e-8ee9-2a0c81466956" providerId="ADAL" clId="{B16C4601-434B-8C40-8422-2346519CF32F}" dt="2020-11-02T19:10:27.206" v="199" actId="20577"/>
          <ac:spMkLst>
            <pc:docMk/>
            <pc:sldMk cId="3179283107" sldId="271"/>
            <ac:spMk id="4" creationId="{F196A3C0-C9F9-1546-9EC1-AE97447D9D6C}"/>
          </ac:spMkLst>
        </pc:spChg>
        <pc:spChg chg="del mod">
          <ac:chgData name="Hunderman, Lisa" userId="4903f8f8-c18f-4e4e-8ee9-2a0c81466956" providerId="ADAL" clId="{B16C4601-434B-8C40-8422-2346519CF32F}" dt="2020-11-02T19:09:37.419" v="98" actId="478"/>
          <ac:spMkLst>
            <pc:docMk/>
            <pc:sldMk cId="3179283107" sldId="271"/>
            <ac:spMk id="5" creationId="{62ED560A-1263-4127-8E8D-001147C2B222}"/>
          </ac:spMkLst>
        </pc:spChg>
      </pc:sldChg>
      <pc:sldChg chg="modSp mod">
        <pc:chgData name="Hunderman, Lisa" userId="4903f8f8-c18f-4e4e-8ee9-2a0c81466956" providerId="ADAL" clId="{B16C4601-434B-8C40-8422-2346519CF32F}" dt="2020-11-02T19:18:10.200" v="462" actId="12385"/>
        <pc:sldMkLst>
          <pc:docMk/>
          <pc:sldMk cId="509901538" sldId="272"/>
        </pc:sldMkLst>
        <pc:graphicFrameChg chg="mod modGraphic">
          <ac:chgData name="Hunderman, Lisa" userId="4903f8f8-c18f-4e4e-8ee9-2a0c81466956" providerId="ADAL" clId="{B16C4601-434B-8C40-8422-2346519CF32F}" dt="2020-11-02T19:18:10.200" v="462" actId="12385"/>
          <ac:graphicFrameMkLst>
            <pc:docMk/>
            <pc:sldMk cId="509901538" sldId="272"/>
            <ac:graphicFrameMk id="9" creationId="{69FD48C7-B5E2-47CE-A6A1-82F529624BEF}"/>
          </ac:graphicFrameMkLst>
        </pc:graphicFrameChg>
        <pc:graphicFrameChg chg="mod modGraphic">
          <ac:chgData name="Hunderman, Lisa" userId="4903f8f8-c18f-4e4e-8ee9-2a0c81466956" providerId="ADAL" clId="{B16C4601-434B-8C40-8422-2346519CF32F}" dt="2020-11-02T19:18:07.842" v="461" actId="12385"/>
          <ac:graphicFrameMkLst>
            <pc:docMk/>
            <pc:sldMk cId="509901538" sldId="272"/>
            <ac:graphicFrameMk id="10" creationId="{AF5F960B-1343-4411-B4AA-DC27B5120CD0}"/>
          </ac:graphicFrameMkLst>
        </pc:graphicFrameChg>
        <pc:graphicFrameChg chg="mod modGraphic">
          <ac:chgData name="Hunderman, Lisa" userId="4903f8f8-c18f-4e4e-8ee9-2a0c81466956" providerId="ADAL" clId="{B16C4601-434B-8C40-8422-2346519CF32F}" dt="2020-11-02T19:18:04.399" v="460" actId="12385"/>
          <ac:graphicFrameMkLst>
            <pc:docMk/>
            <pc:sldMk cId="509901538" sldId="272"/>
            <ac:graphicFrameMk id="11" creationId="{BF74A608-A386-4B8F-A648-06709032F9AB}"/>
          </ac:graphicFrameMkLst>
        </pc:graphicFrameChg>
      </pc:sldChg>
      <pc:sldChg chg="addSp delSp modSp mod ord">
        <pc:chgData name="Hunderman, Lisa" userId="4903f8f8-c18f-4e4e-8ee9-2a0c81466956" providerId="ADAL" clId="{B16C4601-434B-8C40-8422-2346519CF32F}" dt="2020-11-02T19:18:20.281" v="464" actId="12385"/>
        <pc:sldMkLst>
          <pc:docMk/>
          <pc:sldMk cId="704870768" sldId="273"/>
        </pc:sldMkLst>
        <pc:spChg chg="add del mod">
          <ac:chgData name="Hunderman, Lisa" userId="4903f8f8-c18f-4e4e-8ee9-2a0c81466956" providerId="ADAL" clId="{B16C4601-434B-8C40-8422-2346519CF32F}" dt="2020-11-02T19:14:55.217" v="386" actId="478"/>
          <ac:spMkLst>
            <pc:docMk/>
            <pc:sldMk cId="704870768" sldId="273"/>
            <ac:spMk id="4" creationId="{4C063984-3D2E-944C-B96F-15C580636775}"/>
          </ac:spMkLst>
        </pc:spChg>
        <pc:graphicFrameChg chg="add del mod modGraphic">
          <ac:chgData name="Hunderman, Lisa" userId="4903f8f8-c18f-4e4e-8ee9-2a0c81466956" providerId="ADAL" clId="{B16C4601-434B-8C40-8422-2346519CF32F}" dt="2020-11-02T19:18:17.213" v="463" actId="12385"/>
          <ac:graphicFrameMkLst>
            <pc:docMk/>
            <pc:sldMk cId="704870768" sldId="273"/>
            <ac:graphicFrameMk id="9" creationId="{A3032381-8330-4AE8-BFD7-77900D3947C4}"/>
          </ac:graphicFrameMkLst>
        </pc:graphicFrameChg>
        <pc:graphicFrameChg chg="mod modGraphic">
          <ac:chgData name="Hunderman, Lisa" userId="4903f8f8-c18f-4e4e-8ee9-2a0c81466956" providerId="ADAL" clId="{B16C4601-434B-8C40-8422-2346519CF32F}" dt="2020-11-02T19:18:20.281" v="464" actId="12385"/>
          <ac:graphicFrameMkLst>
            <pc:docMk/>
            <pc:sldMk cId="704870768" sldId="273"/>
            <ac:graphicFrameMk id="10" creationId="{ADCF3D55-1ED4-4FDE-A2E0-3C37899F7CB4}"/>
          </ac:graphicFrameMkLst>
        </pc:graphicFrameChg>
      </pc:sldChg>
      <pc:sldChg chg="modSp mod ord">
        <pc:chgData name="Hunderman, Lisa" userId="4903f8f8-c18f-4e4e-8ee9-2a0c81466956" providerId="ADAL" clId="{B16C4601-434B-8C40-8422-2346519CF32F}" dt="2020-11-02T19:13:04.160" v="341" actId="20577"/>
        <pc:sldMkLst>
          <pc:docMk/>
          <pc:sldMk cId="2207563375" sldId="274"/>
        </pc:sldMkLst>
        <pc:spChg chg="mod">
          <ac:chgData name="Hunderman, Lisa" userId="4903f8f8-c18f-4e4e-8ee9-2a0c81466956" providerId="ADAL" clId="{B16C4601-434B-8C40-8422-2346519CF32F}" dt="2020-11-02T19:13:04.160" v="341" actId="20577"/>
          <ac:spMkLst>
            <pc:docMk/>
            <pc:sldMk cId="2207563375" sldId="274"/>
            <ac:spMk id="2" creationId="{B04DC9E2-32F1-48CB-841C-9961929E5EE8}"/>
          </ac:spMkLst>
        </pc:spChg>
      </pc:sldChg>
      <pc:sldChg chg="modSp mod">
        <pc:chgData name="Hunderman, Lisa" userId="4903f8f8-c18f-4e4e-8ee9-2a0c81466956" providerId="ADAL" clId="{B16C4601-434B-8C40-8422-2346519CF32F}" dt="2020-11-02T19:16:45.075" v="456" actId="20577"/>
        <pc:sldMkLst>
          <pc:docMk/>
          <pc:sldMk cId="3736189691" sldId="275"/>
        </pc:sldMkLst>
        <pc:spChg chg="mod">
          <ac:chgData name="Hunderman, Lisa" userId="4903f8f8-c18f-4e4e-8ee9-2a0c81466956" providerId="ADAL" clId="{B16C4601-434B-8C40-8422-2346519CF32F}" dt="2020-11-02T19:16:37.186" v="455" actId="20577"/>
          <ac:spMkLst>
            <pc:docMk/>
            <pc:sldMk cId="3736189691" sldId="275"/>
            <ac:spMk id="2" creationId="{77A60B5E-54CB-4DCE-AEEC-A7B25A19CEFA}"/>
          </ac:spMkLst>
        </pc:spChg>
        <pc:graphicFrameChg chg="modGraphic">
          <ac:chgData name="Hunderman, Lisa" userId="4903f8f8-c18f-4e4e-8ee9-2a0c81466956" providerId="ADAL" clId="{B16C4601-434B-8C40-8422-2346519CF32F}" dt="2020-11-02T19:16:45.075" v="456" actId="20577"/>
          <ac:graphicFrameMkLst>
            <pc:docMk/>
            <pc:sldMk cId="3736189691" sldId="275"/>
            <ac:graphicFrameMk id="6" creationId="{35BC1E9C-491E-46F4-B02E-AC29A68BE31D}"/>
          </ac:graphicFrameMkLst>
        </pc:graphicFrameChg>
      </pc:sldChg>
      <pc:sldChg chg="addSp delSp modSp new mod ord">
        <pc:chgData name="Hunderman, Lisa" userId="4903f8f8-c18f-4e4e-8ee9-2a0c81466956" providerId="ADAL" clId="{B16C4601-434B-8C40-8422-2346519CF32F}" dt="2020-11-02T19:21:58.305" v="767" actId="20577"/>
        <pc:sldMkLst>
          <pc:docMk/>
          <pc:sldMk cId="3465076940" sldId="276"/>
        </pc:sldMkLst>
        <pc:spChg chg="mod">
          <ac:chgData name="Hunderman, Lisa" userId="4903f8f8-c18f-4e4e-8ee9-2a0c81466956" providerId="ADAL" clId="{B16C4601-434B-8C40-8422-2346519CF32F}" dt="2020-11-02T19:21:58.305" v="767" actId="20577"/>
          <ac:spMkLst>
            <pc:docMk/>
            <pc:sldMk cId="3465076940" sldId="276"/>
            <ac:spMk id="2" creationId="{1FAF0DF5-88B0-484C-9EE6-3296044ACC0B}"/>
          </ac:spMkLst>
        </pc:spChg>
        <pc:spChg chg="del">
          <ac:chgData name="Hunderman, Lisa" userId="4903f8f8-c18f-4e4e-8ee9-2a0c81466956" providerId="ADAL" clId="{B16C4601-434B-8C40-8422-2346519CF32F}" dt="2020-11-02T19:19:13.303" v="506" actId="3680"/>
          <ac:spMkLst>
            <pc:docMk/>
            <pc:sldMk cId="3465076940" sldId="276"/>
            <ac:spMk id="3" creationId="{BB54D0D1-ACFC-3F44-86DD-E37319033E00}"/>
          </ac:spMkLst>
        </pc:spChg>
        <pc:spChg chg="del">
          <ac:chgData name="Hunderman, Lisa" userId="4903f8f8-c18f-4e4e-8ee9-2a0c81466956" providerId="ADAL" clId="{B16C4601-434B-8C40-8422-2346519CF32F}" dt="2020-11-02T19:18:38.553" v="505" actId="478"/>
          <ac:spMkLst>
            <pc:docMk/>
            <pc:sldMk cId="3465076940" sldId="276"/>
            <ac:spMk id="4" creationId="{068AD9FC-4B45-5441-8D9B-2EC5E7217E93}"/>
          </ac:spMkLst>
        </pc:spChg>
        <pc:spChg chg="add del mod">
          <ac:chgData name="Hunderman, Lisa" userId="4903f8f8-c18f-4e4e-8ee9-2a0c81466956" providerId="ADAL" clId="{B16C4601-434B-8C40-8422-2346519CF32F}" dt="2020-11-02T19:19:32.573" v="508" actId="3680"/>
          <ac:spMkLst>
            <pc:docMk/>
            <pc:sldMk cId="3465076940" sldId="276"/>
            <ac:spMk id="7" creationId="{33B757C5-5A12-EA40-80B5-3AD2F08377E4}"/>
          </ac:spMkLst>
        </pc:spChg>
        <pc:graphicFrameChg chg="add del mod ord modGraphic">
          <ac:chgData name="Hunderman, Lisa" userId="4903f8f8-c18f-4e4e-8ee9-2a0c81466956" providerId="ADAL" clId="{B16C4601-434B-8C40-8422-2346519CF32F}" dt="2020-11-02T19:19:25.320" v="507" actId="478"/>
          <ac:graphicFrameMkLst>
            <pc:docMk/>
            <pc:sldMk cId="3465076940" sldId="276"/>
            <ac:graphicFrameMk id="5" creationId="{8C02916F-4B4C-1447-8555-34858BB852FA}"/>
          </ac:graphicFrameMkLst>
        </pc:graphicFrameChg>
        <pc:graphicFrameChg chg="add mod ord modGraphic">
          <ac:chgData name="Hunderman, Lisa" userId="4903f8f8-c18f-4e4e-8ee9-2a0c81466956" providerId="ADAL" clId="{B16C4601-434B-8C40-8422-2346519CF32F}" dt="2020-11-02T19:21:37.083" v="754" actId="14734"/>
          <ac:graphicFrameMkLst>
            <pc:docMk/>
            <pc:sldMk cId="3465076940" sldId="276"/>
            <ac:graphicFrameMk id="8" creationId="{AC2C3269-5797-7D45-B2E6-5DB06A58EC3D}"/>
          </ac:graphicFrameMkLst>
        </pc:graphicFrameChg>
      </pc:sldChg>
    </pc:docChg>
  </pc:docChgLst>
  <pc:docChgLst>
    <pc:chgData name="Lisa Hunderman" userId="4903f8f8-c18f-4e4e-8ee9-2a0c81466956" providerId="ADAL" clId="{B433EF58-39BE-4710-8787-88487E0793B2}"/>
    <pc:docChg chg="undo redo custSel modSld sldOrd">
      <pc:chgData name="Lisa Hunderman" userId="4903f8f8-c18f-4e4e-8ee9-2a0c81466956" providerId="ADAL" clId="{B433EF58-39BE-4710-8787-88487E0793B2}" dt="2020-06-19T15:19:34.819" v="142" actId="20577"/>
      <pc:docMkLst>
        <pc:docMk/>
      </pc:docMkLst>
      <pc:sldChg chg="modSp mod">
        <pc:chgData name="Lisa Hunderman" userId="4903f8f8-c18f-4e4e-8ee9-2a0c81466956" providerId="ADAL" clId="{B433EF58-39BE-4710-8787-88487E0793B2}" dt="2020-06-19T04:56:22.140" v="138" actId="20577"/>
        <pc:sldMkLst>
          <pc:docMk/>
          <pc:sldMk cId="509901538" sldId="272"/>
        </pc:sldMkLst>
        <pc:graphicFrameChg chg="modGraphic">
          <ac:chgData name="Lisa Hunderman" userId="4903f8f8-c18f-4e4e-8ee9-2a0c81466956" providerId="ADAL" clId="{B433EF58-39BE-4710-8787-88487E0793B2}" dt="2020-06-19T04:45:37.481" v="61" actId="20577"/>
          <ac:graphicFrameMkLst>
            <pc:docMk/>
            <pc:sldMk cId="509901538" sldId="272"/>
            <ac:graphicFrameMk id="9" creationId="{69FD48C7-B5E2-47CE-A6A1-82F529624BEF}"/>
          </ac:graphicFrameMkLst>
        </pc:graphicFrameChg>
        <pc:graphicFrameChg chg="modGraphic">
          <ac:chgData name="Lisa Hunderman" userId="4903f8f8-c18f-4e4e-8ee9-2a0c81466956" providerId="ADAL" clId="{B433EF58-39BE-4710-8787-88487E0793B2}" dt="2020-06-19T04:56:22.140" v="138" actId="20577"/>
          <ac:graphicFrameMkLst>
            <pc:docMk/>
            <pc:sldMk cId="509901538" sldId="272"/>
            <ac:graphicFrameMk id="10" creationId="{AF5F960B-1343-4411-B4AA-DC27B5120CD0}"/>
          </ac:graphicFrameMkLst>
        </pc:graphicFrameChg>
        <pc:graphicFrameChg chg="modGraphic">
          <ac:chgData name="Lisa Hunderman" userId="4903f8f8-c18f-4e4e-8ee9-2a0c81466956" providerId="ADAL" clId="{B433EF58-39BE-4710-8787-88487E0793B2}" dt="2020-06-19T04:56:18.063" v="137" actId="20577"/>
          <ac:graphicFrameMkLst>
            <pc:docMk/>
            <pc:sldMk cId="509901538" sldId="272"/>
            <ac:graphicFrameMk id="11" creationId="{BF74A608-A386-4B8F-A648-06709032F9AB}"/>
          </ac:graphicFrameMkLst>
        </pc:graphicFrameChg>
      </pc:sldChg>
      <pc:sldChg chg="modSp mod">
        <pc:chgData name="Lisa Hunderman" userId="4903f8f8-c18f-4e4e-8ee9-2a0c81466956" providerId="ADAL" clId="{B433EF58-39BE-4710-8787-88487E0793B2}" dt="2020-06-19T15:19:34.819" v="142" actId="20577"/>
        <pc:sldMkLst>
          <pc:docMk/>
          <pc:sldMk cId="704870768" sldId="273"/>
        </pc:sldMkLst>
        <pc:spChg chg="mod">
          <ac:chgData name="Lisa Hunderman" userId="4903f8f8-c18f-4e4e-8ee9-2a0c81466956" providerId="ADAL" clId="{B433EF58-39BE-4710-8787-88487E0793B2}" dt="2020-06-19T15:19:34.819" v="142" actId="20577"/>
          <ac:spMkLst>
            <pc:docMk/>
            <pc:sldMk cId="704870768" sldId="273"/>
            <ac:spMk id="2" creationId="{3864187C-3230-4BE3-AC08-9C60EADD8315}"/>
          </ac:spMkLst>
        </pc:spChg>
        <pc:graphicFrameChg chg="modGraphic">
          <ac:chgData name="Lisa Hunderman" userId="4903f8f8-c18f-4e4e-8ee9-2a0c81466956" providerId="ADAL" clId="{B433EF58-39BE-4710-8787-88487E0793B2}" dt="2020-06-19T04:50:41.269" v="127" actId="20577"/>
          <ac:graphicFrameMkLst>
            <pc:docMk/>
            <pc:sldMk cId="704870768" sldId="273"/>
            <ac:graphicFrameMk id="9" creationId="{A3032381-8330-4AE8-BFD7-77900D3947C4}"/>
          </ac:graphicFrameMkLst>
        </pc:graphicFrameChg>
        <pc:graphicFrameChg chg="mod modGraphic">
          <ac:chgData name="Lisa Hunderman" userId="4903f8f8-c18f-4e4e-8ee9-2a0c81466956" providerId="ADAL" clId="{B433EF58-39BE-4710-8787-88487E0793B2}" dt="2020-06-19T04:53:11.120" v="135" actId="20577"/>
          <ac:graphicFrameMkLst>
            <pc:docMk/>
            <pc:sldMk cId="704870768" sldId="273"/>
            <ac:graphicFrameMk id="10" creationId="{ADCF3D55-1ED4-4FDE-A2E0-3C37899F7CB4}"/>
          </ac:graphicFrameMkLst>
        </pc:graphicFrameChg>
      </pc:sldChg>
      <pc:sldChg chg="ord">
        <pc:chgData name="Lisa Hunderman" userId="4903f8f8-c18f-4e4e-8ee9-2a0c81466956" providerId="ADAL" clId="{B433EF58-39BE-4710-8787-88487E0793B2}" dt="2020-06-18T23:23:31.101" v="32" actId="20578"/>
        <pc:sldMkLst>
          <pc:docMk/>
          <pc:sldMk cId="3736189691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7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AE591-50D1-4142-A51C-335DF8D9F53D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27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27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E338C-72E1-4BDA-B036-9EDA4B948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3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E338C-72E1-4BDA-B036-9EDA4B948C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6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PowerPoint_sub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0" y="5689600"/>
            <a:ext cx="9163050" cy="12052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89680-A2A7-C244-BDFE-407D1AF94B5D}" type="datetimeFigureOut">
              <a:rPr lang="en-US" smtClean="0"/>
              <a:pPr/>
              <a:t>11/16/20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826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E24912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_Home.eps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427" y="1329"/>
            <a:ext cx="10092748" cy="68767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6C7CD1-375C-4609-8D8B-328780A028BE}"/>
              </a:ext>
            </a:extLst>
          </p:cNvPr>
          <p:cNvSpPr txBox="1"/>
          <p:nvPr/>
        </p:nvSpPr>
        <p:spPr>
          <a:xfrm>
            <a:off x="4802819" y="5237825"/>
            <a:ext cx="4360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General Election Information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45461-6D05-446B-B0B5-05D36A805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Vacancies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6A3C0-C9F9-1546-9EC1-AE97447D9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16784" cy="4525963"/>
          </a:xfrm>
        </p:spPr>
        <p:txBody>
          <a:bodyPr/>
          <a:lstStyle/>
          <a:p>
            <a:r>
              <a:rPr lang="en-US" dirty="0"/>
              <a:t>City Council</a:t>
            </a:r>
          </a:p>
          <a:p>
            <a:pPr lvl="1"/>
            <a:r>
              <a:rPr lang="en-US" dirty="0"/>
              <a:t>Ward 1</a:t>
            </a:r>
          </a:p>
          <a:p>
            <a:pPr lvl="1"/>
            <a:r>
              <a:rPr lang="en-US" dirty="0"/>
              <a:t>Ward 3</a:t>
            </a:r>
          </a:p>
          <a:p>
            <a:pPr lvl="1"/>
            <a:r>
              <a:rPr lang="en-US" dirty="0"/>
              <a:t>Ward 5</a:t>
            </a:r>
          </a:p>
          <a:p>
            <a:r>
              <a:rPr lang="en-US" dirty="0"/>
              <a:t>City Attorney</a:t>
            </a:r>
          </a:p>
          <a:p>
            <a:r>
              <a:rPr lang="en-US" dirty="0"/>
              <a:t>Municipal Court Judge, Department 1</a:t>
            </a:r>
          </a:p>
        </p:txBody>
      </p:sp>
    </p:spTree>
    <p:extLst>
      <p:ext uri="{BB962C8B-B14F-4D97-AF65-F5344CB8AC3E}">
        <p14:creationId xmlns:p14="http://schemas.microsoft.com/office/powerpoint/2010/main" val="31792831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0B5E-54CB-4DCE-AEEC-A7B25A19C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Unopposed in Primary Election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5BC1E9C-491E-46F4-B02E-AC29A68BE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416946"/>
              </p:ext>
            </p:extLst>
          </p:nvPr>
        </p:nvGraphicFramePr>
        <p:xfrm>
          <a:off x="457200" y="2480076"/>
          <a:ext cx="8429348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14674">
                  <a:extLst>
                    <a:ext uri="{9D8B030D-6E8A-4147-A177-3AD203B41FA5}">
                      <a16:colId xmlns:a16="http://schemas.microsoft.com/office/drawing/2014/main" val="822198355"/>
                    </a:ext>
                  </a:extLst>
                </a:gridCol>
                <a:gridCol w="4214674">
                  <a:extLst>
                    <a:ext uri="{9D8B030D-6E8A-4147-A177-3AD203B41FA5}">
                      <a16:colId xmlns:a16="http://schemas.microsoft.com/office/drawing/2014/main" val="386335342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Unopposed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170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Kristopher </a:t>
                      </a:r>
                      <a:r>
                        <a:rPr lang="en-US" dirty="0" err="1"/>
                        <a:t>Dahir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Council Member, Ward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974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Chet Adams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Attorney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24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Barbara McCarthy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Municipal Court Judge, Department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802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1896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DC9E2-32F1-48CB-841C-9961929E5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Election Candidates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9018F86-A3F3-4E77-8327-8309469E5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579974"/>
              </p:ext>
            </p:extLst>
          </p:nvPr>
        </p:nvGraphicFramePr>
        <p:xfrm>
          <a:off x="3456373" y="1775287"/>
          <a:ext cx="2231254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31254">
                  <a:extLst>
                    <a:ext uri="{9D8B030D-6E8A-4147-A177-3AD203B41FA5}">
                      <a16:colId xmlns:a16="http://schemas.microsoft.com/office/drawing/2014/main" val="15464845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 Council Ward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363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Donald Abbott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62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Wendy </a:t>
                      </a:r>
                      <a:r>
                        <a:rPr lang="en-US" dirty="0" err="1"/>
                        <a:t>Stolyarov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804498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E51FE5A-8409-45D2-AB81-18DA8B88B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612038"/>
              </p:ext>
            </p:extLst>
          </p:nvPr>
        </p:nvGraphicFramePr>
        <p:xfrm>
          <a:off x="3456373" y="3256034"/>
          <a:ext cx="2231254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31254">
                  <a:extLst>
                    <a:ext uri="{9D8B030D-6E8A-4147-A177-3AD203B41FA5}">
                      <a16:colId xmlns:a16="http://schemas.microsoft.com/office/drawing/2014/main" val="34268243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 Council Ward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6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Paul Anderson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14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Quentin Smith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8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6337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A0959-2FDE-48A3-AFB7-95AE90E6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Voter Information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9FD48C7-B5E2-47CE-A6A1-82F529624BE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9403916"/>
              </p:ext>
            </p:extLst>
          </p:nvPr>
        </p:nvGraphicFramePr>
        <p:xfrm>
          <a:off x="457200" y="1588642"/>
          <a:ext cx="8229600" cy="11856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24171817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248883782"/>
                    </a:ext>
                  </a:extLst>
                </a:gridCol>
              </a:tblGrid>
              <a:tr h="444344">
                <a:tc>
                  <a:txBody>
                    <a:bodyPr/>
                    <a:lstStyle/>
                    <a:p>
                      <a:r>
                        <a:rPr lang="en-US" dirty="0"/>
                        <a:t>Total Washoe County Voter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304,224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634231"/>
                  </a:ext>
                </a:extLst>
              </a:tr>
              <a:tr h="337352">
                <a:tc>
                  <a:txBody>
                    <a:bodyPr/>
                    <a:lstStyle/>
                    <a:p>
                      <a:r>
                        <a:rPr lang="en-US" dirty="0"/>
                        <a:t>Total Votes 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252,563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30620"/>
                  </a:ext>
                </a:extLst>
              </a:tr>
              <a:tr h="375541">
                <a:tc>
                  <a:txBody>
                    <a:bodyPr/>
                    <a:lstStyle/>
                    <a:p>
                      <a:r>
                        <a:rPr lang="en-US" dirty="0"/>
                        <a:t>Voter Turnout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83.02%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847709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AF5F960B-1343-4411-B4AA-DC27B5120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31075"/>
              </p:ext>
            </p:extLst>
          </p:nvPr>
        </p:nvGraphicFramePr>
        <p:xfrm>
          <a:off x="457200" y="2987904"/>
          <a:ext cx="8229600" cy="110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6779537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36794533"/>
                    </a:ext>
                  </a:extLst>
                </a:gridCol>
              </a:tblGrid>
              <a:tr h="332345">
                <a:tc>
                  <a:txBody>
                    <a:bodyPr/>
                    <a:lstStyle/>
                    <a:p>
                      <a:r>
                        <a:rPr lang="en-US" dirty="0"/>
                        <a:t>Total Ward 1 Voter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9,702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58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Votes 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6,829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093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Voter Turnout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70.39%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33812"/>
                  </a:ext>
                </a:extLst>
              </a:tr>
            </a:tbl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BF74A608-A386-4B8F-A648-06709032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13167"/>
              </p:ext>
            </p:extLst>
          </p:nvPr>
        </p:nvGraphicFramePr>
        <p:xfrm>
          <a:off x="457200" y="4358936"/>
          <a:ext cx="8229600" cy="110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32737406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924658993"/>
                    </a:ext>
                  </a:extLst>
                </a:gridCol>
              </a:tblGrid>
              <a:tr h="337351">
                <a:tc>
                  <a:txBody>
                    <a:bodyPr/>
                    <a:lstStyle/>
                    <a:p>
                      <a:r>
                        <a:rPr lang="en-US" dirty="0"/>
                        <a:t>Total Ward 3 Voter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12,978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61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Votes 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10,688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356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Voter Turnout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82.35%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58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9015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187C-3230-4BE3-AC08-9C60EADD8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Official Summary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3032381-8330-4AE8-BFD7-77900D3947C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6411829"/>
              </p:ext>
            </p:extLst>
          </p:nvPr>
        </p:nvGraphicFramePr>
        <p:xfrm>
          <a:off x="457200" y="1322773"/>
          <a:ext cx="8229601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1869">
                  <a:extLst>
                    <a:ext uri="{9D8B030D-6E8A-4147-A177-3AD203B41FA5}">
                      <a16:colId xmlns:a16="http://schemas.microsoft.com/office/drawing/2014/main" val="1789035855"/>
                    </a:ext>
                  </a:extLst>
                </a:gridCol>
                <a:gridCol w="3188866">
                  <a:extLst>
                    <a:ext uri="{9D8B030D-6E8A-4147-A177-3AD203B41FA5}">
                      <a16:colId xmlns:a16="http://schemas.microsoft.com/office/drawing/2014/main" val="2987849250"/>
                    </a:ext>
                  </a:extLst>
                </a:gridCol>
                <a:gridCol w="3188866">
                  <a:extLst>
                    <a:ext uri="{9D8B030D-6E8A-4147-A177-3AD203B41FA5}">
                      <a16:colId xmlns:a16="http://schemas.microsoft.com/office/drawing/2014/main" val="222688236"/>
                    </a:ext>
                  </a:extLst>
                </a:gridCol>
              </a:tblGrid>
              <a:tr h="30171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 Council Ward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96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Abbott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3,287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56.11%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828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Stolyarov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2,571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43.89%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899565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ADCF3D55-1ED4-4FDE-A2E0-3C37899F7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75489"/>
              </p:ext>
            </p:extLst>
          </p:nvPr>
        </p:nvGraphicFramePr>
        <p:xfrm>
          <a:off x="457200" y="3429000"/>
          <a:ext cx="8229600" cy="11833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6613">
                  <a:extLst>
                    <a:ext uri="{9D8B030D-6E8A-4147-A177-3AD203B41FA5}">
                      <a16:colId xmlns:a16="http://schemas.microsoft.com/office/drawing/2014/main" val="2845264974"/>
                    </a:ext>
                  </a:extLst>
                </a:gridCol>
                <a:gridCol w="3170712">
                  <a:extLst>
                    <a:ext uri="{9D8B030D-6E8A-4147-A177-3AD203B41FA5}">
                      <a16:colId xmlns:a16="http://schemas.microsoft.com/office/drawing/2014/main" val="2539910919"/>
                    </a:ext>
                  </a:extLst>
                </a:gridCol>
                <a:gridCol w="3212275">
                  <a:extLst>
                    <a:ext uri="{9D8B030D-6E8A-4147-A177-3AD203B41FA5}">
                      <a16:colId xmlns:a16="http://schemas.microsoft.com/office/drawing/2014/main" val="2382411994"/>
                    </a:ext>
                  </a:extLst>
                </a:gridCol>
              </a:tblGrid>
              <a:tr h="44166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 Council Ward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57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Anderson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5,082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57.05%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874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Smith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3,826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42.95%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0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7076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0DF5-88B0-484C-9EE6-3296044AC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Official Election Results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C2C3269-5797-7D45-B2E6-5DB06A58EC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2713493"/>
              </p:ext>
            </p:extLst>
          </p:nvPr>
        </p:nvGraphicFramePr>
        <p:xfrm>
          <a:off x="457199" y="1600200"/>
          <a:ext cx="8164287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56512">
                  <a:extLst>
                    <a:ext uri="{9D8B030D-6E8A-4147-A177-3AD203B41FA5}">
                      <a16:colId xmlns:a16="http://schemas.microsoft.com/office/drawing/2014/main" val="786152379"/>
                    </a:ext>
                  </a:extLst>
                </a:gridCol>
                <a:gridCol w="4307775">
                  <a:extLst>
                    <a:ext uri="{9D8B030D-6E8A-4147-A177-3AD203B41FA5}">
                      <a16:colId xmlns:a16="http://schemas.microsoft.com/office/drawing/2014/main" val="23533791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Declared Elected with City Council Confirmation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59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City Council Member Ward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Donald Abbott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626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City Council Member Ward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Paul Anderson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57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City Council Member Ward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Kristopher </a:t>
                      </a:r>
                      <a:r>
                        <a:rPr lang="en-US" dirty="0" err="1"/>
                        <a:t>Dahir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470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City Attorney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Chet Adams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51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Municipal Court Judge, Department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Barbara McCarthy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488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0769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B91761F40E24418DF85C89F9FC7F4C" ma:contentTypeVersion="8" ma:contentTypeDescription="Create a new document." ma:contentTypeScope="" ma:versionID="b6031b33384a7237b8804f95ff3fbd6c">
  <xsd:schema xmlns:xsd="http://www.w3.org/2001/XMLSchema" xmlns:xs="http://www.w3.org/2001/XMLSchema" xmlns:p="http://schemas.microsoft.com/office/2006/metadata/properties" xmlns:ns3="c2480e06-e8ea-4c0e-9462-f7f16b12f65f" targetNamespace="http://schemas.microsoft.com/office/2006/metadata/properties" ma:root="true" ma:fieldsID="7059a874cb6adce40eb4e3b3d24fa9b6" ns3:_="">
    <xsd:import namespace="c2480e06-e8ea-4c0e-9462-f7f16b12f6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80e06-e8ea-4c0e-9462-f7f16b12f6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45C56B-4679-4DF0-8BDD-2EC7723BA767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c2480e06-e8ea-4c0e-9462-f7f16b12f65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DC070E-4793-4479-A98F-F8F7619385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5BAB1E-8555-4CDF-AB53-534E66D578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80e06-e8ea-4c0e-9462-f7f16b12f6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178</Words>
  <Application>Microsoft Macintosh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Verdana</vt:lpstr>
      <vt:lpstr>Office Theme</vt:lpstr>
      <vt:lpstr>PowerPoint Presentation</vt:lpstr>
      <vt:lpstr>Vacancies</vt:lpstr>
      <vt:lpstr>Unopposed in Primary Election</vt:lpstr>
      <vt:lpstr>General Election Candidates</vt:lpstr>
      <vt:lpstr>Voter Information</vt:lpstr>
      <vt:lpstr>2020 Official Summary</vt:lpstr>
      <vt:lpstr>Official Election Results</vt:lpstr>
    </vt:vector>
  </TitlesOfParts>
  <Company>Boost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Chad Antos</dc:creator>
  <cp:lastModifiedBy>Hunderman, Lisa</cp:lastModifiedBy>
  <cp:revision>43</cp:revision>
  <cp:lastPrinted>2019-12-16T16:47:48Z</cp:lastPrinted>
  <dcterms:created xsi:type="dcterms:W3CDTF">2010-06-16T15:34:06Z</dcterms:created>
  <dcterms:modified xsi:type="dcterms:W3CDTF">2020-11-16T16:26:12Z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0x01010084B91761F40E24418DF85C89F9FC7F4C</vt:lpwstr>
  </property>
</Properties>
</file>